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E385AFE-84B2-4AE9-887B-31B7107EFD83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5E54C3E-CF47-4EDE-8382-E27656E65C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5400" dirty="0" smtClean="0"/>
              <a:t>Superintendent Report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6858000" cy="9906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Meeting of the Board of Education</a:t>
            </a:r>
          </a:p>
          <a:p>
            <a:pPr algn="ctr"/>
            <a:r>
              <a:rPr lang="en-US" b="1" dirty="0" smtClean="0"/>
              <a:t>April 7,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815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62600"/>
            <a:ext cx="6781800" cy="60960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2015/2016 Budget Update</a:t>
            </a:r>
            <a:endParaRPr lang="en-US" sz="4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272029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showAsIcon="1" r:id="rId3" imgW="914400" imgH="714240" progId="AcroExch.Document.11">
                  <p:embed/>
                </p:oleObj>
              </mc:Choice>
              <mc:Fallback>
                <p:oleObj name="Acrobat Document" showAsIcon="1" r:id="rId3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69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6781800" cy="914400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dirty="0" smtClean="0"/>
              <a:t>Town Hall Meeting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93765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showAsIcon="1" r:id="rId3" imgW="914400" imgH="714240" progId="AcroExch.Document.11">
                  <p:embed/>
                </p:oleObj>
              </mc:Choice>
              <mc:Fallback>
                <p:oleObj name="Acrobat Document" showAsIcon="1" r:id="rId3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546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276</TotalTime>
  <Words>18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NewsPrint</vt:lpstr>
      <vt:lpstr>Adobe Acrobat Document</vt:lpstr>
      <vt:lpstr>Superintendent Report</vt:lpstr>
      <vt:lpstr>2015/2016 Budget Update</vt:lpstr>
      <vt:lpstr>Town Hall Meeting</vt:lpstr>
    </vt:vector>
  </TitlesOfParts>
  <Company>Peekskill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Superintendent Report</dc:title>
  <dc:creator>Dr. Lorenzo Licopoli</dc:creator>
  <cp:lastModifiedBy>template</cp:lastModifiedBy>
  <cp:revision>17</cp:revision>
  <dcterms:created xsi:type="dcterms:W3CDTF">2014-09-16T20:47:47Z</dcterms:created>
  <dcterms:modified xsi:type="dcterms:W3CDTF">2015-04-10T12:56:51Z</dcterms:modified>
</cp:coreProperties>
</file>